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71" autoAdjust="0"/>
    <p:restoredTop sz="94660"/>
  </p:normalViewPr>
  <p:slideViewPr>
    <p:cSldViewPr snapToGrid="0">
      <p:cViewPr varScale="1">
        <p:scale>
          <a:sx n="77" d="100"/>
          <a:sy n="77" d="100"/>
        </p:scale>
        <p:origin x="114" y="2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Title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2399" y="1964267"/>
            <a:ext cx="7197726" cy="2421464"/>
          </a:xfrm>
        </p:spPr>
        <p:txBody>
          <a:bodyPr anchor="b">
            <a:normAutofit/>
          </a:bodyPr>
          <a:lstStyle>
            <a:lvl1pPr algn="r">
              <a:defRPr sz="4800">
                <a:effectLst/>
              </a:defRPr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399" y="4385732"/>
            <a:ext cx="7197726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k-SK" smtClean="0"/>
              <a:t>Kliknutím upravte štýl predlohy podnadpisov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32558" y="5870575"/>
            <a:ext cx="1600200" cy="377825"/>
          </a:xfrm>
        </p:spPr>
        <p:txBody>
          <a:bodyPr/>
          <a:lstStyle/>
          <a:p>
            <a:fld id="{F2BB04B2-34C7-4DEB-B476-3A9E8F6CEDC1}" type="datetimeFigureOut">
              <a:rPr lang="sk-SK" smtClean="0"/>
              <a:t>15. 11. 2018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399" y="5870575"/>
            <a:ext cx="4893958" cy="377825"/>
          </a:xfrm>
        </p:spPr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08958" y="5870575"/>
            <a:ext cx="551167" cy="377825"/>
          </a:xfrm>
        </p:spPr>
        <p:txBody>
          <a:bodyPr/>
          <a:lstStyle/>
          <a:p>
            <a:fld id="{F8E844C3-C60A-4FC1-91E8-9A89766F51AB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82307176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BB04B2-34C7-4DEB-B476-3A9E8F6CEDC1}" type="datetimeFigureOut">
              <a:rPr lang="sk-SK" smtClean="0"/>
              <a:t>15. 11. 2018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844C3-C60A-4FC1-91E8-9A89766F51AB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8804190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308581"/>
            <a:ext cx="10131427" cy="1468800"/>
          </a:xfrm>
        </p:spPr>
        <p:txBody>
          <a:bodyPr anchor="b"/>
          <a:lstStyle>
            <a:lvl1pPr algn="l">
              <a:defRPr sz="4000" b="0" cap="all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7381"/>
            <a:ext cx="1013142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BB04B2-34C7-4DEB-B476-3A9E8F6CEDC1}" type="datetimeFigureOut">
              <a:rPr lang="sk-SK" smtClean="0"/>
              <a:t>15. 11. 2018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844C3-C60A-4FC1-91E8-9A89766F51AB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5304920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2" y="2142067"/>
            <a:ext cx="4995334" cy="3649134"/>
          </a:xfrm>
        </p:spPr>
        <p:txBody>
          <a:bodyPr>
            <a:normAutofit/>
          </a:bodyPr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21895" y="2142067"/>
            <a:ext cx="4995332" cy="3649133"/>
          </a:xfrm>
        </p:spPr>
        <p:txBody>
          <a:bodyPr>
            <a:normAutofit/>
          </a:bodyPr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BB04B2-34C7-4DEB-B476-3A9E8F6CEDC1}" type="datetimeFigureOut">
              <a:rPr lang="sk-SK" smtClean="0"/>
              <a:t>15. 11. 2018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844C3-C60A-4FC1-91E8-9A89766F51AB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2528850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973670" y="2218267"/>
            <a:ext cx="470905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1" y="2870201"/>
            <a:ext cx="4996923" cy="2920998"/>
          </a:xfrm>
        </p:spPr>
        <p:txBody>
          <a:bodyPr anchor="t">
            <a:normAutofit/>
          </a:bodyPr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096003" y="2226734"/>
            <a:ext cx="4722813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23483" y="2870201"/>
            <a:ext cx="4995334" cy="2920998"/>
          </a:xfrm>
        </p:spPr>
        <p:txBody>
          <a:bodyPr anchor="t">
            <a:normAutofit/>
          </a:bodyPr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BB04B2-34C7-4DEB-B476-3A9E8F6CEDC1}" type="datetimeFigureOut">
              <a:rPr lang="sk-SK" smtClean="0"/>
              <a:t>15. 11. 2018</a:t>
            </a:fld>
            <a:endParaRPr lang="sk-S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844C3-C60A-4FC1-91E8-9A89766F51AB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2810575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BB04B2-34C7-4DEB-B476-3A9E8F6CEDC1}" type="datetimeFigureOut">
              <a:rPr lang="sk-SK" smtClean="0"/>
              <a:t>15. 11. 2018</a:t>
            </a:fld>
            <a:endParaRPr lang="sk-S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844C3-C60A-4FC1-91E8-9A89766F51AB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6764298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BB04B2-34C7-4DEB-B476-3A9E8F6CEDC1}" type="datetimeFigureOut">
              <a:rPr lang="sk-SK" smtClean="0"/>
              <a:t>15. 11. 2018</a:t>
            </a:fld>
            <a:endParaRPr lang="sk-S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844C3-C60A-4FC1-91E8-9A89766F51AB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3105760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074333"/>
            <a:ext cx="3680885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1" y="609601"/>
            <a:ext cx="6169026" cy="5181600"/>
          </a:xfrm>
        </p:spPr>
        <p:txBody>
          <a:bodyPr anchor="ctr">
            <a:normAutofit/>
          </a:bodyPr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445933"/>
            <a:ext cx="3680885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BB04B2-34C7-4DEB-B476-3A9E8F6CEDC1}" type="datetimeFigureOut">
              <a:rPr lang="sk-SK" smtClean="0"/>
              <a:t>15. 11. 2018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844C3-C60A-4FC1-91E8-9A89766F51AB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204498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00200"/>
            <a:ext cx="6164653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36253" y="914400"/>
            <a:ext cx="3280974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k-SK" smtClean="0"/>
              <a:t>Ak chcete pridať obrázok, kliknite na ikonu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2971800"/>
            <a:ext cx="6164653" cy="1828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BB04B2-34C7-4DEB-B476-3A9E8F6CEDC1}" type="datetimeFigureOut">
              <a:rPr lang="sk-SK" smtClean="0"/>
              <a:t>15. 11. 2018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844C3-C60A-4FC1-91E8-9A89766F51AB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3703138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tický 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732865"/>
            <a:ext cx="1013142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1600" y="932112"/>
            <a:ext cx="8759827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k-SK" smtClean="0"/>
              <a:t>Ak chcete pridať obrázok, kliknite na ikonu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299603"/>
            <a:ext cx="10131427" cy="49371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BB04B2-34C7-4DEB-B476-3A9E8F6CEDC1}" type="datetimeFigureOut">
              <a:rPr lang="sk-SK" smtClean="0"/>
              <a:t>15. 11. 2018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844C3-C60A-4FC1-91E8-9A89766F51AB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3096990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zov a po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BB04B2-34C7-4DEB-B476-3A9E8F6CEDC1}" type="datetimeFigureOut">
              <a:rPr lang="sk-SK" smtClean="0"/>
              <a:t>15. 11. 2018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844C3-C60A-4FC1-91E8-9A89766F51AB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9703910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nuka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97875" y="3352800"/>
            <a:ext cx="9339184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465" y="4343400"/>
            <a:ext cx="10152367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BB04B2-34C7-4DEB-B476-3A9E8F6CEDC1}" type="datetimeFigureOut">
              <a:rPr lang="sk-SK" smtClean="0"/>
              <a:t>15. 11. 2018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844C3-C60A-4FC1-91E8-9A89766F51AB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7342602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s názv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2" y="3308581"/>
            <a:ext cx="10131425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4777381"/>
            <a:ext cx="10131426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BB04B2-34C7-4DEB-B476-3A9E8F6CEDC1}" type="datetimeFigureOut">
              <a:rPr lang="sk-SK" smtClean="0"/>
              <a:t>15. 11. 2018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844C3-C60A-4FC1-91E8-9A89766F51AB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69593158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s názvom ponuk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0" y="3886200"/>
            <a:ext cx="10135436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sk-SK" smtClean="0"/>
              <a:t>Upraviť štýly predlohy textu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5200"/>
            <a:ext cx="10135436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BB04B2-34C7-4DEB-B476-3A9E8F6CEDC1}" type="datetimeFigureOut">
              <a:rPr lang="sk-SK" smtClean="0"/>
              <a:t>15. 11. 2018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844C3-C60A-4FC1-91E8-9A89766F51AB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05649071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alebo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1" y="3505200"/>
            <a:ext cx="10131428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sk-SK" smtClean="0"/>
              <a:t>Upraviť štýly predlohy textu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BB04B2-34C7-4DEB-B476-3A9E8F6CEDC1}" type="datetimeFigureOut">
              <a:rPr lang="sk-SK" smtClean="0"/>
              <a:t>15. 11. 2018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844C3-C60A-4FC1-91E8-9A89766F51AB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64807706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BB04B2-34C7-4DEB-B476-3A9E8F6CEDC1}" type="datetimeFigureOut">
              <a:rPr lang="sk-SK" smtClean="0"/>
              <a:t>15. 11. 2018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844C3-C60A-4FC1-91E8-9A89766F51AB}" type="slidenum">
              <a:rPr lang="sk-SK" smtClean="0"/>
              <a:t>‹#›</a:t>
            </a:fld>
            <a:endParaRPr lang="sk-SK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53402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8675" y="609599"/>
            <a:ext cx="2158552" cy="5181601"/>
          </a:xfrm>
        </p:spPr>
        <p:txBody>
          <a:bodyPr vert="eaVert"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7832116" cy="5181600"/>
          </a:xfrm>
        </p:spPr>
        <p:txBody>
          <a:bodyPr vert="eaVert" anchor="t"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BB04B2-34C7-4DEB-B476-3A9E8F6CEDC1}" type="datetimeFigureOut">
              <a:rPr lang="sk-SK" smtClean="0"/>
              <a:t>15. 11. 2018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844C3-C60A-4FC1-91E8-9A89766F51AB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6999187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2142067"/>
            <a:ext cx="10131425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F2BB04B2-34C7-4DEB-B476-3A9E8F6CEDC1}" type="datetimeFigureOut">
              <a:rPr lang="sk-SK" smtClean="0"/>
              <a:t>15. 11. 2018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F8E844C3-C60A-4FC1-91E8-9A89766F51AB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89252780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  <p:sldLayoutId id="2147483713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sk.wikipedia.org/wiki/Periodick%C3%A1_tabu%C4%BEka" TargetMode="External"/><Relationship Id="rId7" Type="http://schemas.openxmlformats.org/officeDocument/2006/relationships/image" Target="../media/image9.png"/><Relationship Id="rId2" Type="http://schemas.openxmlformats.org/officeDocument/2006/relationships/hyperlink" Target="https://sk.wikipedia.org/wiki/R%C3%A1dioakt%C3%ADvny_rozpad" TargetMode="Externa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.png"/><Relationship Id="rId5" Type="http://schemas.openxmlformats.org/officeDocument/2006/relationships/hyperlink" Target="https://sk.wikipedia.org/wiki/Pol%C3%B3nium" TargetMode="External"/><Relationship Id="rId4" Type="http://schemas.openxmlformats.org/officeDocument/2006/relationships/hyperlink" Target="https://sk.wikipedia.org/wiki/R%C3%A1dium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k-SK" dirty="0" smtClean="0"/>
              <a:t>Kalendár 2019</a:t>
            </a:r>
            <a:br>
              <a:rPr lang="sk-SK" dirty="0" smtClean="0"/>
            </a:br>
            <a:r>
              <a:rPr lang="sk-SK" sz="3200" dirty="0" smtClean="0"/>
              <a:t>Január-Jún</a:t>
            </a:r>
            <a:endParaRPr lang="sk-SK" sz="3200" dirty="0"/>
          </a:p>
        </p:txBody>
      </p:sp>
    </p:spTree>
    <p:extLst>
      <p:ext uri="{BB962C8B-B14F-4D97-AF65-F5344CB8AC3E}">
        <p14:creationId xmlns:p14="http://schemas.microsoft.com/office/powerpoint/2010/main" val="2232069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Nadpis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k-SK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Január</a:t>
            </a:r>
            <a:endParaRPr lang="sk-SK" dirty="0">
              <a:latin typeface="Narkisim" panose="020E0502050101010101" pitchFamily="34" charset="-79"/>
              <a:cs typeface="Narkisim" panose="020E0502050101010101" pitchFamily="34" charset="-79"/>
            </a:endParaRPr>
          </a:p>
        </p:txBody>
      </p:sp>
      <p:pic>
        <p:nvPicPr>
          <p:cNvPr id="4" name="Zástupný objekt pre obsah 3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85801" y="2289711"/>
            <a:ext cx="4925859" cy="3584996"/>
          </a:xfrm>
          <a:prstGeom prst="rect">
            <a:avLst/>
          </a:prstGeom>
        </p:spPr>
      </p:pic>
      <p:sp>
        <p:nvSpPr>
          <p:cNvPr id="14" name="Zástupný objekt pre text 13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4193544"/>
          </a:xfrm>
        </p:spPr>
        <p:txBody>
          <a:bodyPr/>
          <a:lstStyle/>
          <a:p>
            <a:r>
              <a:rPr lang="sk-SK" dirty="0" smtClean="0">
                <a:latin typeface="Century Oldstyle AT" panose="02000503070000020003" pitchFamily="2" charset="0"/>
              </a:rPr>
              <a:t>Galileo </a:t>
            </a:r>
            <a:r>
              <a:rPr lang="sk-SK" dirty="0" err="1" smtClean="0">
                <a:latin typeface="Century Oldstyle AT" panose="02000503070000020003" pitchFamily="2" charset="0"/>
              </a:rPr>
              <a:t>Galiei</a:t>
            </a:r>
            <a:endParaRPr lang="sk-SK" dirty="0" smtClean="0">
              <a:latin typeface="Century Oldstyle AT" panose="02000503070000020003" pitchFamily="2" charset="0"/>
            </a:endParaRPr>
          </a:p>
          <a:p>
            <a:r>
              <a:rPr lang="sk-SK" sz="1500" dirty="0" smtClean="0"/>
              <a:t>(15.2.1564-</a:t>
            </a:r>
            <a:r>
              <a:rPr lang="sk-SK" b="1" dirty="0"/>
              <a:t> </a:t>
            </a:r>
            <a:r>
              <a:rPr lang="sk-SK" sz="1500" dirty="0" smtClean="0"/>
              <a:t>8.1.1642)</a:t>
            </a:r>
            <a:endParaRPr lang="sk-SK" sz="1500" dirty="0" smtClean="0"/>
          </a:p>
          <a:p>
            <a:r>
              <a:rPr lang="sk-SK" sz="1500" dirty="0" smtClean="0"/>
              <a:t>Vynašiel ďalekohľad</a:t>
            </a:r>
          </a:p>
          <a:p>
            <a:r>
              <a:rPr lang="sk-SK" sz="1500" dirty="0" smtClean="0"/>
              <a:t>Objavil fázy Venuše a zistil že sa Zem točí</a:t>
            </a:r>
            <a:endParaRPr lang="sk-SK" sz="1500" dirty="0"/>
          </a:p>
        </p:txBody>
      </p:sp>
      <p:pic>
        <p:nvPicPr>
          <p:cNvPr id="9" name="Zástupný objekt pre obsah 8"/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8574609" y="1690688"/>
            <a:ext cx="2780779" cy="3595296"/>
          </a:xfrm>
          <a:prstGeom prst="rect">
            <a:avLst/>
          </a:prstGeom>
        </p:spPr>
      </p:pic>
      <p:sp>
        <p:nvSpPr>
          <p:cNvPr id="10" name="AutoShape 2" descr="VÃ½sledok vyhÄ¾adÃ¡vania obrÃ¡zkov pre dopyt galile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96132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Nadpis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k-SK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Február</a:t>
            </a:r>
            <a:endParaRPr lang="sk-SK" dirty="0">
              <a:latin typeface="Narkisim" panose="020E0502050101010101" pitchFamily="34" charset="-79"/>
              <a:cs typeface="Narkisim" panose="020E0502050101010101" pitchFamily="34" charset="-79"/>
            </a:endParaRPr>
          </a:p>
        </p:txBody>
      </p:sp>
      <p:sp>
        <p:nvSpPr>
          <p:cNvPr id="20" name="Zástupný objekt pre text 19"/>
          <p:cNvSpPr>
            <a:spLocks noGrp="1"/>
          </p:cNvSpPr>
          <p:nvPr>
            <p:ph type="body" idx="1"/>
          </p:nvPr>
        </p:nvSpPr>
        <p:spPr>
          <a:xfrm>
            <a:off x="6172200" y="1681163"/>
            <a:ext cx="5183188" cy="4318804"/>
          </a:xfrm>
        </p:spPr>
        <p:txBody>
          <a:bodyPr/>
          <a:lstStyle/>
          <a:p>
            <a:r>
              <a:rPr lang="sk-SK" dirty="0" smtClean="0">
                <a:latin typeface="Century Oldstyle AT" panose="02000503070000020003" pitchFamily="2" charset="0"/>
              </a:rPr>
              <a:t>Charles </a:t>
            </a:r>
            <a:r>
              <a:rPr lang="sk-SK" dirty="0" smtClean="0">
                <a:latin typeface="Century Oldstyle AT" panose="02000503070000020003" pitchFamily="2" charset="0"/>
              </a:rPr>
              <a:t>Darwin</a:t>
            </a:r>
          </a:p>
          <a:p>
            <a:r>
              <a:rPr lang="sk-SK" sz="1500" dirty="0" smtClean="0"/>
              <a:t>(12.2.1809-19.4.1882)</a:t>
            </a:r>
            <a:endParaRPr lang="sk-SK" sz="1500" dirty="0" smtClean="0"/>
          </a:p>
          <a:p>
            <a:r>
              <a:rPr lang="sk-SK" sz="1500" dirty="0" smtClean="0"/>
              <a:t>Autor myšlienky Evolúcie</a:t>
            </a:r>
            <a:endParaRPr lang="sk-SK" sz="1500" dirty="0"/>
          </a:p>
        </p:txBody>
      </p:sp>
      <p:pic>
        <p:nvPicPr>
          <p:cNvPr id="7" name="Zástupný objekt pre obsah 6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930119" y="1891431"/>
            <a:ext cx="5157787" cy="4278902"/>
          </a:xfrm>
          <a:prstGeom prst="rect">
            <a:avLst/>
          </a:prstGeom>
        </p:spPr>
      </p:pic>
      <p:pic>
        <p:nvPicPr>
          <p:cNvPr id="12" name="Zástupný objekt pre obsah 11"/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9056318" y="1681163"/>
            <a:ext cx="2715817" cy="3707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2634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k-SK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Marec</a:t>
            </a:r>
            <a:endParaRPr lang="sk-SK" dirty="0">
              <a:latin typeface="Narkisim" panose="020E0502050101010101" pitchFamily="34" charset="-79"/>
              <a:cs typeface="Narkisim" panose="020E0502050101010101" pitchFamily="34" charset="-79"/>
            </a:endParaRPr>
          </a:p>
        </p:txBody>
      </p:sp>
      <p:sp>
        <p:nvSpPr>
          <p:cNvPr id="5" name="Zástupný objekt pre text 4"/>
          <p:cNvSpPr>
            <a:spLocks noGrp="1"/>
          </p:cNvSpPr>
          <p:nvPr>
            <p:ph type="body" idx="1"/>
          </p:nvPr>
        </p:nvSpPr>
        <p:spPr>
          <a:xfrm>
            <a:off x="6145988" y="1681163"/>
            <a:ext cx="5246978" cy="4406486"/>
          </a:xfrm>
        </p:spPr>
        <p:txBody>
          <a:bodyPr/>
          <a:lstStyle/>
          <a:p>
            <a:r>
              <a:rPr lang="sk-SK" dirty="0" err="1" smtClean="0">
                <a:latin typeface="Century Oldstyle AT" panose="02000503070000020003" pitchFamily="2" charset="0"/>
              </a:rPr>
              <a:t>Marie</a:t>
            </a:r>
            <a:r>
              <a:rPr lang="sk-SK" dirty="0" smtClean="0">
                <a:latin typeface="Century Oldstyle AT" panose="02000503070000020003" pitchFamily="2" charset="0"/>
              </a:rPr>
              <a:t> Curie </a:t>
            </a:r>
            <a:r>
              <a:rPr lang="sk-SK" dirty="0" err="1" smtClean="0">
                <a:latin typeface="Century Oldstyle AT" panose="02000503070000020003" pitchFamily="2" charset="0"/>
              </a:rPr>
              <a:t>Skłodowska</a:t>
            </a:r>
            <a:endParaRPr lang="sk-SK" dirty="0" smtClean="0">
              <a:latin typeface="Century Oldstyle AT" panose="02000503070000020003" pitchFamily="2" charset="0"/>
            </a:endParaRPr>
          </a:p>
          <a:p>
            <a:r>
              <a:rPr lang="sk-SK" sz="1400" b="0" dirty="0" smtClean="0"/>
              <a:t>(</a:t>
            </a:r>
            <a:r>
              <a:rPr lang="sk-SK" sz="1500" dirty="0" smtClean="0"/>
              <a:t>7.11.1867-4.7.1934)</a:t>
            </a:r>
            <a:endParaRPr lang="sk-SK" sz="1500" b="0" dirty="0" smtClean="0"/>
          </a:p>
          <a:p>
            <a:r>
              <a:rPr lang="sk-SK" sz="1400" b="0" dirty="0" smtClean="0"/>
              <a:t>teória</a:t>
            </a:r>
            <a:r>
              <a:rPr lang="sk-SK" sz="1400" b="0" dirty="0"/>
              <a:t> </a:t>
            </a:r>
            <a:r>
              <a:rPr lang="sk-SK" sz="1400" b="0" dirty="0">
                <a:hlinkClick r:id="rId2" tooltip="Rádioaktívny rozpad"/>
              </a:rPr>
              <a:t>rádioaktivity</a:t>
            </a:r>
            <a:endParaRPr lang="sk-SK" sz="1400" b="0" dirty="0"/>
          </a:p>
          <a:p>
            <a:r>
              <a:rPr lang="sk-SK" sz="1400" b="0" dirty="0"/>
              <a:t>technika delenia rádioaktívnych izotopov</a:t>
            </a:r>
          </a:p>
          <a:p>
            <a:r>
              <a:rPr lang="sk-SK" sz="1400" b="0" dirty="0"/>
              <a:t>objav dvoch nových </a:t>
            </a:r>
            <a:r>
              <a:rPr lang="sk-SK" sz="1400" b="0" dirty="0">
                <a:hlinkClick r:id="rId3" tooltip="Periodická tabuľka"/>
              </a:rPr>
              <a:t>chemických prvkov</a:t>
            </a:r>
            <a:r>
              <a:rPr lang="sk-SK" sz="1400" b="0" dirty="0"/>
              <a:t>: </a:t>
            </a:r>
            <a:r>
              <a:rPr lang="sk-SK" sz="1400" b="0" dirty="0">
                <a:hlinkClick r:id="rId4" tooltip="Rádium"/>
              </a:rPr>
              <a:t>rádia</a:t>
            </a:r>
            <a:r>
              <a:rPr lang="sk-SK" sz="1400" b="0" dirty="0"/>
              <a:t> a </a:t>
            </a:r>
            <a:r>
              <a:rPr lang="sk-SK" sz="1400" b="0" dirty="0">
                <a:hlinkClick r:id="rId5" tooltip="Polónium"/>
              </a:rPr>
              <a:t>polónia</a:t>
            </a:r>
            <a:r>
              <a:rPr lang="sk-SK" sz="1400" b="0" dirty="0"/>
              <a:t>.</a:t>
            </a:r>
          </a:p>
          <a:p>
            <a:endParaRPr lang="sk-SK" dirty="0"/>
          </a:p>
        </p:txBody>
      </p:sp>
      <p:pic>
        <p:nvPicPr>
          <p:cNvPr id="9" name="Zástupný objekt pre obsah 8"/>
          <p:cNvPicPr>
            <a:picLocks noGrp="1" noChangeAspect="1"/>
          </p:cNvPicPr>
          <p:nvPr>
            <p:ph sz="half" idx="2"/>
          </p:nvPr>
        </p:nvPicPr>
        <p:blipFill>
          <a:blip r:embed="rId6"/>
          <a:stretch>
            <a:fillRect/>
          </a:stretch>
        </p:blipFill>
        <p:spPr>
          <a:xfrm>
            <a:off x="739036" y="1681163"/>
            <a:ext cx="5353717" cy="4508500"/>
          </a:xfrm>
          <a:prstGeom prst="rect">
            <a:avLst/>
          </a:prstGeom>
        </p:spPr>
      </p:pic>
      <p:pic>
        <p:nvPicPr>
          <p:cNvPr id="12" name="Zástupný objekt pre obsah 11"/>
          <p:cNvPicPr>
            <a:picLocks noGrp="1" noChangeAspect="1"/>
          </p:cNvPicPr>
          <p:nvPr>
            <p:ph sz="quarter" idx="4"/>
          </p:nvPr>
        </p:nvPicPr>
        <p:blipFill>
          <a:blip r:embed="rId7"/>
          <a:stretch>
            <a:fillRect/>
          </a:stretch>
        </p:blipFill>
        <p:spPr>
          <a:xfrm>
            <a:off x="9570321" y="827996"/>
            <a:ext cx="2492680" cy="2861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1337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k-SK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Apríl</a:t>
            </a:r>
            <a:endParaRPr lang="sk-SK" dirty="0">
              <a:latin typeface="Narkisim" panose="020E0502050101010101" pitchFamily="34" charset="-79"/>
              <a:cs typeface="Narkisim" panose="020E0502050101010101" pitchFamily="34" charset="-79"/>
            </a:endParaRPr>
          </a:p>
        </p:txBody>
      </p:sp>
      <p:pic>
        <p:nvPicPr>
          <p:cNvPr id="7" name="Zástupný objekt pre obsah 6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06796" y="1927795"/>
            <a:ext cx="5665404" cy="4110037"/>
          </a:xfrm>
          <a:prstGeom prst="rect">
            <a:avLst/>
          </a:prstGeom>
        </p:spPr>
      </p:pic>
      <p:sp>
        <p:nvSpPr>
          <p:cNvPr id="5" name="Zástupný objekt pre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4218596"/>
          </a:xfrm>
        </p:spPr>
        <p:txBody>
          <a:bodyPr/>
          <a:lstStyle/>
          <a:p>
            <a:r>
              <a:rPr lang="sk-SK" dirty="0" smtClean="0">
                <a:latin typeface="Century Oldstyle AT" panose="02000503070000020003" pitchFamily="2" charset="0"/>
              </a:rPr>
              <a:t>Štefan </a:t>
            </a:r>
            <a:r>
              <a:rPr lang="sk-SK" dirty="0" err="1" smtClean="0">
                <a:latin typeface="Century Oldstyle AT" panose="02000503070000020003" pitchFamily="2" charset="0"/>
              </a:rPr>
              <a:t>Banič</a:t>
            </a:r>
            <a:endParaRPr lang="sk-SK" dirty="0" smtClean="0">
              <a:latin typeface="Century Oldstyle AT" panose="02000503070000020003" pitchFamily="2" charset="0"/>
            </a:endParaRPr>
          </a:p>
          <a:p>
            <a:r>
              <a:rPr lang="sk-SK" sz="1500" dirty="0"/>
              <a:t>(</a:t>
            </a:r>
            <a:r>
              <a:rPr lang="sk-SK" sz="1500" dirty="0" smtClean="0"/>
              <a:t>23.11.1870-2.1.1941)</a:t>
            </a:r>
          </a:p>
          <a:p>
            <a:r>
              <a:rPr lang="sk-SK" sz="1500" dirty="0" smtClean="0"/>
              <a:t>Objaviteľ padáka</a:t>
            </a:r>
            <a:endParaRPr lang="sk-SK" sz="1500" dirty="0"/>
          </a:p>
        </p:txBody>
      </p:sp>
      <p:pic>
        <p:nvPicPr>
          <p:cNvPr id="8" name="Zástupný objekt pre obsah 7"/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8761315" y="1927795"/>
            <a:ext cx="2594073" cy="3368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033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k-SK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Máj</a:t>
            </a:r>
            <a:endParaRPr lang="sk-SK" dirty="0">
              <a:latin typeface="Narkisim" panose="020E0502050101010101" pitchFamily="34" charset="-79"/>
              <a:cs typeface="Narkisim" panose="020E0502050101010101" pitchFamily="34" charset="-79"/>
            </a:endParaRPr>
          </a:p>
        </p:txBody>
      </p:sp>
      <p:pic>
        <p:nvPicPr>
          <p:cNvPr id="8" name="Zástupný objekt pre obsah 7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78971" y="1928878"/>
            <a:ext cx="5466859" cy="3899900"/>
          </a:xfrm>
          <a:prstGeom prst="rect">
            <a:avLst/>
          </a:prstGeom>
        </p:spPr>
      </p:pic>
      <p:sp>
        <p:nvSpPr>
          <p:cNvPr id="5" name="Zástupný objekt pre text 4"/>
          <p:cNvSpPr>
            <a:spLocks noGrp="1"/>
          </p:cNvSpPr>
          <p:nvPr>
            <p:ph type="body" sz="quarter" idx="3"/>
          </p:nvPr>
        </p:nvSpPr>
        <p:spPr>
          <a:xfrm>
            <a:off x="6084887" y="1681163"/>
            <a:ext cx="5183188" cy="4508500"/>
          </a:xfrm>
        </p:spPr>
        <p:txBody>
          <a:bodyPr/>
          <a:lstStyle/>
          <a:p>
            <a:r>
              <a:rPr lang="sk-SK" dirty="0" err="1" smtClean="0">
                <a:latin typeface="Century Oldstyle AT" panose="02000503070000020003" pitchFamily="2" charset="0"/>
              </a:rPr>
              <a:t>Isaac</a:t>
            </a:r>
            <a:r>
              <a:rPr lang="sk-SK" dirty="0" smtClean="0">
                <a:latin typeface="Century Oldstyle AT" panose="02000503070000020003" pitchFamily="2" charset="0"/>
              </a:rPr>
              <a:t> Newton</a:t>
            </a:r>
          </a:p>
          <a:p>
            <a:r>
              <a:rPr lang="sk-SK" b="1" dirty="0"/>
              <a:t> </a:t>
            </a:r>
            <a:r>
              <a:rPr lang="sk-SK" sz="1500" b="1" dirty="0" smtClean="0"/>
              <a:t>(</a:t>
            </a:r>
            <a:r>
              <a:rPr lang="sk-SK" sz="1500" dirty="0" smtClean="0"/>
              <a:t>4.1.1643-31.3.1727)</a:t>
            </a:r>
          </a:p>
          <a:p>
            <a:r>
              <a:rPr lang="sk-SK" sz="1500" dirty="0" smtClean="0"/>
              <a:t>Teória gravitácie a sily</a:t>
            </a:r>
            <a:endParaRPr lang="sk-SK" sz="1500" dirty="0"/>
          </a:p>
        </p:txBody>
      </p:sp>
      <p:pic>
        <p:nvPicPr>
          <p:cNvPr id="7" name="Zástupný objekt pre obsah 6"/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8730641" y="1928878"/>
            <a:ext cx="2537434" cy="3486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2644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k-SK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Jún</a:t>
            </a:r>
            <a:endParaRPr lang="sk-SK" dirty="0">
              <a:latin typeface="Narkisim" panose="020E0502050101010101" pitchFamily="34" charset="-79"/>
              <a:cs typeface="Narkisim" panose="020E0502050101010101" pitchFamily="34" charset="-79"/>
            </a:endParaRPr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>
          <a:xfrm>
            <a:off x="6137752" y="1534209"/>
            <a:ext cx="5373667" cy="4786548"/>
          </a:xfrm>
        </p:spPr>
        <p:txBody>
          <a:bodyPr/>
          <a:lstStyle/>
          <a:p>
            <a:r>
              <a:rPr lang="sk-SK" dirty="0">
                <a:latin typeface="Century Oldstyle AT" panose="02000503070000020003" pitchFamily="2" charset="0"/>
              </a:rPr>
              <a:t>Thomas </a:t>
            </a:r>
            <a:r>
              <a:rPr lang="sk-SK" dirty="0" err="1">
                <a:latin typeface="Century Oldstyle AT" panose="02000503070000020003" pitchFamily="2" charset="0"/>
              </a:rPr>
              <a:t>Alva</a:t>
            </a:r>
            <a:r>
              <a:rPr lang="sk-SK" dirty="0">
                <a:latin typeface="Century Oldstyle AT" panose="02000503070000020003" pitchFamily="2" charset="0"/>
              </a:rPr>
              <a:t> </a:t>
            </a:r>
            <a:r>
              <a:rPr lang="sk-SK" dirty="0" err="1" smtClean="0">
                <a:latin typeface="Century Oldstyle AT" panose="02000503070000020003" pitchFamily="2" charset="0"/>
              </a:rPr>
              <a:t>Edison</a:t>
            </a:r>
            <a:endParaRPr lang="sk-SK" dirty="0" smtClean="0">
              <a:latin typeface="Century Oldstyle AT" panose="02000503070000020003" pitchFamily="2" charset="0"/>
            </a:endParaRPr>
          </a:p>
          <a:p>
            <a:r>
              <a:rPr lang="sk-SK" sz="1500" dirty="0"/>
              <a:t>(</a:t>
            </a:r>
            <a:r>
              <a:rPr lang="sk-SK" sz="1500" dirty="0" smtClean="0"/>
              <a:t>11.2.1847-18.10.1931)</a:t>
            </a:r>
            <a:endParaRPr lang="sk-SK" sz="1500" dirty="0"/>
          </a:p>
          <a:p>
            <a:r>
              <a:rPr lang="sk-SK" sz="1500" dirty="0" smtClean="0"/>
              <a:t>Vynašiel žiarovku a fonograf</a:t>
            </a:r>
            <a:endParaRPr lang="sk-SK" sz="1500" dirty="0"/>
          </a:p>
        </p:txBody>
      </p:sp>
      <p:pic>
        <p:nvPicPr>
          <p:cNvPr id="7" name="Zástupný objekt pre obsah 6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01041" y="1829947"/>
            <a:ext cx="5287070" cy="4195072"/>
          </a:xfrm>
          <a:prstGeom prst="rect">
            <a:avLst/>
          </a:prstGeom>
        </p:spPr>
      </p:pic>
      <p:pic>
        <p:nvPicPr>
          <p:cNvPr id="8" name="Zástupný objekt pre obsah 7"/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8894759" y="1731268"/>
            <a:ext cx="2616660" cy="3344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3278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Nebeský">
  <a:themeElements>
    <a:clrScheme name="Nebeský">
      <a:dk1>
        <a:sysClr val="windowText" lastClr="000000"/>
      </a:dk1>
      <a:lt1>
        <a:sysClr val="window" lastClr="FFFFFF"/>
      </a:lt1>
      <a:dk2>
        <a:srgbClr val="18276C"/>
      </a:dk2>
      <a:lt2>
        <a:srgbClr val="EBEBEB"/>
      </a:lt2>
      <a:accent1>
        <a:srgbClr val="AC3EC1"/>
      </a:accent1>
      <a:accent2>
        <a:srgbClr val="477BD1"/>
      </a:accent2>
      <a:accent3>
        <a:srgbClr val="46B298"/>
      </a:accent3>
      <a:accent4>
        <a:srgbClr val="90BA4C"/>
      </a:accent4>
      <a:accent5>
        <a:srgbClr val="DD9D31"/>
      </a:accent5>
      <a:accent6>
        <a:srgbClr val="E25247"/>
      </a:accent6>
      <a:hlink>
        <a:srgbClr val="C573D2"/>
      </a:hlink>
      <a:folHlink>
        <a:srgbClr val="CCAEE8"/>
      </a:folHlink>
    </a:clrScheme>
    <a:fontScheme name="Nebeský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Nebeský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stial" id="{C4BB2A3D-0E93-4C5F-B0D2-9D3FCE089CC5}" vid="{42E5908D-19A2-46FD-89FA-638B126129E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Nadpozemské</Template>
  <TotalTime>65</TotalTime>
  <Words>46</Words>
  <Application>Microsoft Office PowerPoint</Application>
  <PresentationFormat>Širokouhlá</PresentationFormat>
  <Paragraphs>28</Paragraphs>
  <Slides>7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5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7</vt:i4>
      </vt:variant>
    </vt:vector>
  </HeadingPairs>
  <TitlesOfParts>
    <vt:vector size="13" baseType="lpstr">
      <vt:lpstr>Arial</vt:lpstr>
      <vt:lpstr>Calibri</vt:lpstr>
      <vt:lpstr>Calibri Light</vt:lpstr>
      <vt:lpstr>Century Oldstyle AT</vt:lpstr>
      <vt:lpstr>Narkisim</vt:lpstr>
      <vt:lpstr>Nebeský</vt:lpstr>
      <vt:lpstr>Kalendár 2019 Január-Jún</vt:lpstr>
      <vt:lpstr>Január</vt:lpstr>
      <vt:lpstr>Február</vt:lpstr>
      <vt:lpstr>Marec</vt:lpstr>
      <vt:lpstr>Apríl</vt:lpstr>
      <vt:lpstr>Máj</vt:lpstr>
      <vt:lpstr>Jún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Prezentácia programu PowerPoint</dc:title>
  <dc:creator>žiak</dc:creator>
  <cp:lastModifiedBy>žiak</cp:lastModifiedBy>
  <cp:revision>9</cp:revision>
  <dcterms:created xsi:type="dcterms:W3CDTF">2018-11-08T07:12:48Z</dcterms:created>
  <dcterms:modified xsi:type="dcterms:W3CDTF">2018-11-15T07:43:51Z</dcterms:modified>
</cp:coreProperties>
</file>